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element that is positioned absolutely is taken out of the flow and thus takes up no space when placing other elements. </a:t>
            </a:r>
          </a:p>
          <a:p>
            <a:pPr/>
          </a:p>
          <a:p>
            <a:pPr/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pPr/>
          </a:p>
          <a:p>
            <a:pPr/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1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2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3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2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73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85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214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216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1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27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8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240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4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6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 defTabSz="685800">
              <a:lnSpc>
                <a:spcPct val="100000"/>
              </a:lnSpc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 defTabSz="685800">
              <a:lnSpc>
                <a:spcPct val="100000"/>
              </a:lnSpc>
              <a:spcBef>
                <a:spcPts val="400"/>
              </a:spcBef>
              <a:buFontTx/>
              <a:buChar char="»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8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8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9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92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90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4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2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hyperlink" Target="https://youtu.be/0lpxKw6E90Y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4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  <p:sp>
        <p:nvSpPr>
          <p:cNvPr id="251" name="Text Placeholder 3"/>
          <p:cNvSpPr txBox="1"/>
          <p:nvPr>
            <p:ph type="body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/>
            <a:r>
              <a:t>Unit 1.3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03504">
              <a:lnSpc>
                <a:spcPct val="80000"/>
              </a:lnSpc>
              <a:defRPr b="1" i="1" sz="3696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b="1" i="1" sz="528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b="1" i="1" sz="3696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528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i="1" sz="3696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528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i="1" sz="3696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b="1" sz="176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03504">
              <a:spcBef>
                <a:spcPts val="500"/>
              </a:spcBef>
              <a:defRPr b="1" sz="176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03504">
              <a:spcBef>
                <a:spcPts val="500"/>
              </a:spcBef>
              <a:defRPr b="1" sz="176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Applies to all &lt;p&gt; elements</a:t>
            </a:r>
          </a:p>
          <a:p>
            <a:p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pPr/>
          </a:p>
          <a:p>
            <a:pPr/>
            <a:r>
              <a:t>Applies to all elements with class=“classItem"</a:t>
            </a:r>
          </a:p>
          <a:p>
            <a:p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pPr/>
          </a:p>
          <a:p>
            <a:pPr/>
            <a:r>
              <a:t>Applies to all elements with id=“idItem"</a:t>
            </a:r>
          </a:p>
          <a:p>
            <a:p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   &lt;p&gt;</a:t>
            </a:r>
          </a:p>
          <a:p>
            <a:pPr/>
            <a:r>
              <a:t>        A paragraph with a blue background.</a:t>
            </a:r>
          </a:p>
          <a:p>
            <a:pPr/>
            <a:r>
              <a:t>    &lt;/p&gt;</a:t>
            </a:r>
          </a:p>
          <a:p>
            <a:pPr/>
            <a:r>
              <a:t>    &lt;div class=“classItem"&gt;</a:t>
            </a:r>
          </a:p>
          <a:p>
            <a:pPr/>
            <a:r>
              <a:t>        A div with an orange background.</a:t>
            </a:r>
          </a:p>
          <a:p>
            <a:pPr/>
            <a:r>
              <a:t>    &lt;/div&gt;</a:t>
            </a:r>
          </a:p>
          <a:p>
            <a:pPr/>
            <a:r>
              <a:t>    &lt;div id=“idItem"&gt;</a:t>
            </a:r>
          </a:p>
          <a:p>
            <a:pPr/>
            <a:r>
              <a:t>        A div with a green background.</a:t>
            </a:r>
          </a:p>
          <a:p>
            <a:pPr/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pPr/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b="1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  <a:endParaRPr b="0"/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42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b="0"/>
              <a:t>&lt;&lt;&lt;&lt;CLASS REPOSITORY LINK HERE&gt;&gt;&gt;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b="1" u="sng"/>
              <a:t>MW Class – Wednesday (&lt;&lt;&lt;&lt;UPDATE DATE&gt;&gt;&gt;&gt;)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u="sng"/>
              <a:t>TTH Class – Thursday (&lt;&lt;&lt;&lt;UPDATE DATE&gt;&gt;&gt;&gt;)</a:t>
            </a:r>
            <a:endParaRPr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  <a:endParaRPr b="0"/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8628" b="0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t="0" r="19179" b="0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0"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&lt;&lt;&lt;&lt;&lt;UPDATE LINK HERE&gt;&gt;&gt;&gt;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b="0" sz="2200"/>
              <a:t> </a:t>
            </a:r>
            <a:br>
              <a:rPr b="0" sz="2200"/>
            </a:br>
            <a:r>
              <a:rPr b="0" sz="2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Your brain may rest now</a:t>
            </a:r>
            <a: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